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84"/>
    <a:srgbClr val="274A83"/>
    <a:srgbClr val="2A4852"/>
    <a:srgbClr val="7BA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CF4C3-1249-4AC9-806F-38E7F17685E2}" v="2" dt="2020-06-30T15:07:29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4" autoAdjust="0"/>
    <p:restoredTop sz="94660"/>
  </p:normalViewPr>
  <p:slideViewPr>
    <p:cSldViewPr snapToObjects="1">
      <p:cViewPr varScale="1">
        <p:scale>
          <a:sx n="50" d="100"/>
          <a:sy n="50" d="100"/>
        </p:scale>
        <p:origin x="10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277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022295-2DC1-49A1-BC3A-97B5D9DC4F5A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DDC8C-CD67-45A0-BE36-D4631BB49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83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261056-A95B-4F1E-97BD-9C10C8B51BDB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DA2312-359F-4F12-838D-E66CD845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9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10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FA29-A87A-48FD-8616-98A08B151EB1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F27C-A5D1-42EC-88BB-90803EF0F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4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FAFA-B457-44EC-B81D-047DAC2D1C44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875B-D025-4059-993F-E1E137F0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3F2C-4D77-47FB-8A11-09136724CFB6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B31F-EB3F-48BF-B7E6-4D46F1EB8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01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0188" y="4168775"/>
            <a:ext cx="4330700" cy="26892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6370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37088" y="4167188"/>
            <a:ext cx="4329112" cy="26908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30188" y="1776413"/>
            <a:ext cx="4330700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88" y="4237038"/>
            <a:ext cx="43307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637088" y="4237038"/>
            <a:ext cx="4329112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3300"/>
            <a:ext cx="4038600" cy="385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A68E-9A04-42F4-9E67-5C5650BB6E49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8103-DD27-4060-B608-78B3B2C0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5FF1-0347-4F4F-8CFC-FA1B958E79E4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8945-5FAE-475D-B406-280EC041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7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B845-1F09-4A90-8541-F3708FC8C76B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4B8C-9164-46FE-842D-F3578258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270-D174-4034-9CBF-5CBE8C6329EB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AC56-6FCC-49A9-B8D4-47B07296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412D-AD5C-4D99-9ECD-50EF23542AA3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50B-53DA-4FFA-ABD4-4DC1E0D4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0EEE-1C7F-46CE-AC35-5D2E7D450EBC}" type="datetime1">
              <a:rPr lang="en-US" altLang="en-US"/>
              <a:pPr>
                <a:defRPr/>
              </a:pPr>
              <a:t>7/15/2020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053-015B-49E0-98E6-97689C37B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647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73300"/>
            <a:ext cx="8229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825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2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185738" y="1812925"/>
            <a:ext cx="429895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TECHNOLOGY DEVELOPMENT</a:t>
            </a:r>
            <a:endParaRPr lang="en-US" altLang="en-US" sz="160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Technology/Research Overview: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The team has developed a method to reduce triglycerides; improve glucose tolerance; and reduce weight using an adult stem cell technology platform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Intellectual Property Protection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Two issued patents and one patent pending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Stage of Development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Basic research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Value Proposition: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Can reduce the risk of cardiovascular disease for those that cannot treat this syndrome with exercise.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646613" y="1825625"/>
            <a:ext cx="42973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COMPANY INTRODUCTION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Mission: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 improve patient outcomes by transforming great science into actionable solutions for the treatment of metabolic diseases</a:t>
            </a:r>
            <a:r>
              <a:rPr lang="en-US" altLang="en-US" sz="1000" b="0" i="1" dirty="0">
                <a:solidFill>
                  <a:schemeClr val="tx1"/>
                </a:solidFill>
                <a:latin typeface="55 Helvetica Roman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Founded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i="1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Number of Employees: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Facility Description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We are currently developing this method in a laboratory located at the Mayo Clinic in Rochester, MN.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Product Sales: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None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date</a:t>
            </a:r>
          </a:p>
        </p:txBody>
      </p:sp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200025" y="4343400"/>
            <a:ext cx="4297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RESEARCH NEED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i="1" dirty="0">
                <a:solidFill>
                  <a:srgbClr val="FF0000"/>
                </a:solidFill>
                <a:latin typeface="65 Helvetica Medium" charset="0"/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4632325" y="4343400"/>
            <a:ext cx="4297363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0" dirty="0">
                <a:solidFill>
                  <a:srgbClr val="000000"/>
                </a:solidFill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Need/Problem</a:t>
            </a: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:</a:t>
            </a:r>
            <a:r>
              <a:rPr lang="en-US" altLang="en-US" sz="100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Metabolic syndrome is becoming increasingly common due to a rise in obesity rates among adults. In the future metabolic syndrome may overtake smoking as the leading risk factor for heart disease.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Target  Customer: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00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Market Opportunity: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Our technology aims to address the rise in obesity rates in order to reduce the risk </a:t>
            </a:r>
            <a:r>
              <a:rPr lang="en-US" altLang="en-US" sz="1000" b="0" i="1">
                <a:solidFill>
                  <a:srgbClr val="FF0000"/>
                </a:solidFill>
                <a:latin typeface="55 Helvetica Roman" charset="0"/>
              </a:rPr>
              <a:t>of a debilitating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stroke or myocardial infarction.</a:t>
            </a: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254000" y="1335088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Company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2514600" y="1355725"/>
            <a:ext cx="2236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State: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4" name="TextBox 21"/>
          <p:cNvSpPr txBox="1">
            <a:spLocks noChangeArrowheads="1"/>
          </p:cNvSpPr>
          <p:nvPr/>
        </p:nvSpPr>
        <p:spPr bwMode="auto">
          <a:xfrm>
            <a:off x="3402012" y="1346200"/>
            <a:ext cx="2236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Name: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273673" y="1355567"/>
            <a:ext cx="22383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Email: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7239000" y="1355725"/>
            <a:ext cx="223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Phone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ston Event">
      <a:dk1>
        <a:sysClr val="windowText" lastClr="000000"/>
      </a:dk1>
      <a:lt1>
        <a:sysClr val="window" lastClr="FFFFFF"/>
      </a:lt1>
      <a:dk2>
        <a:srgbClr val="274A84"/>
      </a:dk2>
      <a:lt2>
        <a:srgbClr val="EEECE1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3D242A"/>
      </a:hlink>
      <a:folHlink>
        <a:srgbClr val="D800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6F81B357E134A8D1160514DDAC0CE" ma:contentTypeVersion="15" ma:contentTypeDescription="Create a new document." ma:contentTypeScope="" ma:versionID="a1d8e091f2c1f583cc692c461b293390">
  <xsd:schema xmlns:xsd="http://www.w3.org/2001/XMLSchema" xmlns:xs="http://www.w3.org/2001/XMLSchema" xmlns:p="http://schemas.microsoft.com/office/2006/metadata/properties" xmlns:ns1="http://schemas.microsoft.com/sharepoint/v3" xmlns:ns3="d5751538-cc47-4795-9043-fa7b07a85f86" xmlns:ns4="0b9dc1c8-ddb4-40f3-8013-c3a7d861eddf" targetNamespace="http://schemas.microsoft.com/office/2006/metadata/properties" ma:root="true" ma:fieldsID="2898212b321875c5f52988752f352409" ns1:_="" ns3:_="" ns4:_="">
    <xsd:import namespace="http://schemas.microsoft.com/sharepoint/v3"/>
    <xsd:import namespace="d5751538-cc47-4795-9043-fa7b07a85f86"/>
    <xsd:import namespace="0b9dc1c8-ddb4-40f3-8013-c3a7d861edd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751538-cc47-4795-9043-fa7b07a85f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dc1c8-ddb4-40f3-8013-c3a7d861e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9FDD223-0CFF-4845-B9CD-557BCAA4EC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751538-cc47-4795-9043-fa7b07a85f86"/>
    <ds:schemaRef ds:uri="0b9dc1c8-ddb4-40f3-8013-c3a7d861e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7C80C7-4CDF-4711-8540-FD10BE4DA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84C348-674A-438B-B49D-0EEFD20B4DF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268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Company>Dawnbreaker,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Tay</dc:creator>
  <cp:lastModifiedBy>Judy Glidden</cp:lastModifiedBy>
  <cp:revision>117</cp:revision>
  <cp:lastPrinted>2015-10-28T18:02:40Z</cp:lastPrinted>
  <dcterms:created xsi:type="dcterms:W3CDTF">2012-03-25T20:44:25Z</dcterms:created>
  <dcterms:modified xsi:type="dcterms:W3CDTF">2020-07-15T19:23:43Z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0x010100EBF6F81B357E134A8D1160514DDAC0CE</vt:lpwstr>
  </property>
</Properties>
</file>